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1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14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ards.marketing-interactive.com/marketing-excellence-my/entry-submissi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0547" y="3562350"/>
            <a:ext cx="43429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1293987"/>
            <a:ext cx="518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b="1" dirty="0">
                <a:latin typeface="Helvetica Neue CE 55 Roman" pitchFamily="82" charset="0"/>
                <a:cs typeface="Arial" panose="020B0604020202020204" pitchFamily="34" charset="0"/>
              </a:rPr>
              <a:t>Marketing Excellence Awards Malaysia 2025: </a:t>
            </a:r>
          </a:p>
          <a:p>
            <a:pPr algn="ctr"/>
            <a:r>
              <a:rPr lang="en-SG" b="1" dirty="0">
                <a:latin typeface="Helvetica Neue CE 55 Roman" pitchFamily="82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878762"/>
            <a:ext cx="8686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0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375910"/>
              </p:ext>
            </p:extLst>
          </p:nvPr>
        </p:nvGraphicFramePr>
        <p:xfrm>
          <a:off x="600941" y="2238666"/>
          <a:ext cx="8051222" cy="2098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5468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3985754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742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544665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Candidate Name:</a:t>
                      </a:r>
                    </a:p>
                    <a:p>
                      <a:r>
                        <a:rPr lang="en-US" sz="1000" b="0" i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455457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Designation(s):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624352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Company name: </a:t>
                      </a:r>
                    </a:p>
                    <a:p>
                      <a:r>
                        <a:rPr lang="en-US" sz="1000" b="0" i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CEF59C8-1EC5-1327-278E-0DE309CF344A}"/>
              </a:ext>
            </a:extLst>
          </p:cNvPr>
          <p:cNvSpPr txBox="1"/>
          <p:nvPr/>
        </p:nvSpPr>
        <p:spPr>
          <a:xfrm>
            <a:off x="491837" y="4263737"/>
            <a:ext cx="794211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headshot / team photo that can be used on all marketing material.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https://awards.marketing-interactive.com/marketing-excellence-my/entry-submission/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0213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27" y="1156469"/>
            <a:ext cx="89154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50" b="1" dirty="0">
                <a:latin typeface="Arial" panose="020B060402020202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76200" y="1733550"/>
            <a:ext cx="8915400" cy="29718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27151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560BB1-8548-837A-07CA-FAFB93C2E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8107C1-8E72-174A-620E-2D077C6ED916}"/>
              </a:ext>
            </a:extLst>
          </p:cNvPr>
          <p:cNvSpPr/>
          <p:nvPr/>
        </p:nvSpPr>
        <p:spPr>
          <a:xfrm>
            <a:off x="152400" y="1200150"/>
            <a:ext cx="8763000" cy="35052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2619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9FE81F-B0DB-FA78-454A-022AA4366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D8FFEF-7710-F00E-92D3-7DC9A41E3BE0}"/>
              </a:ext>
            </a:extLst>
          </p:cNvPr>
          <p:cNvSpPr/>
          <p:nvPr/>
        </p:nvSpPr>
        <p:spPr>
          <a:xfrm>
            <a:off x="152400" y="1200150"/>
            <a:ext cx="8763000" cy="35052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49015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E424C8-BD29-4701-4E09-9E102EC9A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1C28E2-F56E-74E1-5365-415FFC835DB2}"/>
              </a:ext>
            </a:extLst>
          </p:cNvPr>
          <p:cNvSpPr/>
          <p:nvPr/>
        </p:nvSpPr>
        <p:spPr>
          <a:xfrm>
            <a:off x="152400" y="1200150"/>
            <a:ext cx="8763000" cy="35052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4645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53F0F9-A6D5-5664-F641-E9EDCCA5D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A24DB2-4ED7-AEED-8269-BF5368CEEF85}"/>
              </a:ext>
            </a:extLst>
          </p:cNvPr>
          <p:cNvSpPr/>
          <p:nvPr/>
        </p:nvSpPr>
        <p:spPr>
          <a:xfrm>
            <a:off x="152400" y="1200150"/>
            <a:ext cx="8763000" cy="35052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6150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2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518</Words>
  <Application>Microsoft Office PowerPoint</Application>
  <PresentationFormat>On-screen Show (16:9)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Sandi Lapida</cp:lastModifiedBy>
  <cp:revision>22</cp:revision>
  <dcterms:created xsi:type="dcterms:W3CDTF">2006-08-16T00:00:00Z</dcterms:created>
  <dcterms:modified xsi:type="dcterms:W3CDTF">2025-04-03T02:49:29Z</dcterms:modified>
</cp:coreProperties>
</file>